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64" r:id="rId5"/>
    <p:sldId id="258" r:id="rId6"/>
    <p:sldId id="265" r:id="rId7"/>
    <p:sldId id="259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ED6B6-53E1-1A12-3551-17BEEEDF6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3F9D8-FFFB-4B0F-B513-4E0161D5B3D6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13B4F-F8DF-9F5D-207C-64B3258D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7DF69-FDCA-8420-8463-DF187C86B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8A053-0D07-4257-8863-6B4A3578A3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787362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8F721-AB01-3B29-FB1C-05AE64C92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957DE-2029-4C98-B496-B092710916B1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E78CF-D650-04D9-88BC-DE91616D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07A8A-D35F-8520-D0A0-6AA1EABDE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A6B2-4F3B-4CA3-B606-AFE56512A6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981854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F5632-2AE5-C7BF-4E86-7712970B4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FD3EE-141E-4987-B67E-B17B02F6B100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8EEFC-4A5E-8858-B95D-4986C13F5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E9F9B-1FEB-0A05-1C75-7A3D7BA11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59CFA-5443-4BE1-85AC-8C055902BB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034851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9F480-4205-F204-E9E5-7CA88325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4B9DB-0AE9-4170-8445-68767CA58318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55AB5-854F-9610-6A04-2BCC56CFC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41CEC-45BB-8D67-98D3-B5C3A0893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0D0A4-DB83-4DF7-9755-C06454C90E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925278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3150D3-8875-AEE6-6527-1A946DC14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531F4-D561-43A4-95B9-5C9920D8E588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4CF6B-7639-7891-0A3E-FFD788F2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6C3729-ACBA-AF57-2C9C-BEF5D7753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540DF-EF17-4907-B562-95B99147F8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537274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24CE3D-012E-1F18-FC99-7307D45A8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AE41-0CFF-473B-910B-020C00E4BC46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D8F643-C229-5B7E-5C2B-95AACAE80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AC50C-ECA2-1988-E367-9311F2530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D8755-80A0-4873-A8A1-9F5C5004A3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16966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BD6F5C2-38B0-FF4E-E21F-028D49E20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D70A6-38BE-4468-8988-640A16DE20B0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5100EC-AE76-0B1D-7EE8-691DB707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1D1DAA-90F9-AE64-9741-0A04A1F42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9E304-DBB2-461D-93B7-53162C806E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19796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06D75D6-D2B3-884C-1760-C48A748E7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FB43E-F06F-4A9B-B99B-4977DFBAE244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9DA2B2C-C214-D35B-9EAF-87CEF57EB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DE9FAAB-258A-7757-15C9-59EA7F150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024C9-01D8-4993-AF09-3492524150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56733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1C0487-7071-F21F-462B-AB39B2BF2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0CFB9-2DD7-4BFD-9F6D-00AD4CFD6ABA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474B578-4855-C961-F257-8C9A44D3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57CEF1-E656-5AF8-25B6-1E1D22A0D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7DE7-E4BE-401C-A5E9-FBFC73B89B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459758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22356F-A8B8-B0CA-A521-D7AE7A618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9C826-A0C0-483C-91A7-CF83E5B5DD3D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886484-03CD-D022-6F5D-38410DF90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F53B01-BE52-EFDD-C6AB-8B049B1C4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89928-B0FF-424A-98F8-2189F35AAA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727866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E35753-3174-B9AA-0B75-C2E978A56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FB64-EA36-482C-9655-AC25534CC96E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10884A-E224-9F84-2FB8-A39DEB769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4D20C9-2FEA-70E9-F13C-B14D2F82A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62EBC-97B1-4AC4-B75D-C59CC8AFB3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72243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C25AAC7-70FD-5690-474D-2A39A55DF8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5FE947C-AB90-49AF-8969-55F869ABD9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3583C-1532-78CE-D864-0D83400F18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E94E56-3919-41E8-861B-1E39D4E04E75}" type="datetimeFigureOut">
              <a:rPr lang="en-US"/>
              <a:pPr>
                <a:defRPr/>
              </a:pPr>
              <a:t>6/8/2023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22E0C-98BE-B729-1B06-EA21C141BF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5BBCE-CE7E-7717-5EA8-680E695EB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4938D5-D1E7-4B8E-854E-D871B0490C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29E1597-BAC2-A49E-AC0B-0AAE96BA62A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5097"/>
            <a:ext cx="9144000" cy="3167806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Verse 1</a:t>
            </a:r>
          </a:p>
          <a:p>
            <a:pPr eaLnBrk="1" hangingPunct="1"/>
            <a:r>
              <a:rPr lang="en-US" altLang="en-US" sz="4000" dirty="0"/>
              <a:t>From heaven you came helpless babe,</a:t>
            </a:r>
          </a:p>
          <a:p>
            <a:pPr eaLnBrk="1" hangingPunct="1"/>
            <a:r>
              <a:rPr lang="en-US" altLang="en-US" sz="4000" dirty="0"/>
              <a:t>Entered out World, Your glory </a:t>
            </a:r>
            <a:r>
              <a:rPr lang="en-US" altLang="en-US" sz="4000" dirty="0" err="1"/>
              <a:t>volted</a:t>
            </a:r>
            <a:r>
              <a:rPr lang="en-US" altLang="en-US" sz="4000" dirty="0"/>
              <a:t>;</a:t>
            </a:r>
          </a:p>
          <a:p>
            <a:pPr eaLnBrk="1" hangingPunct="1"/>
            <a:r>
              <a:rPr lang="en-US" altLang="en-US" sz="4000" dirty="0"/>
              <a:t>Not to be served, but to serve,</a:t>
            </a:r>
          </a:p>
          <a:p>
            <a:pPr eaLnBrk="1" hangingPunct="1"/>
            <a:r>
              <a:rPr lang="en-US" altLang="en-US" sz="4000" dirty="0"/>
              <a:t>And give that we might live</a:t>
            </a:r>
            <a:endParaRPr lang="en-AU" altLang="en-US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DE4124-738E-B468-61FE-61A221FFEC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765175"/>
            <a:ext cx="10944225" cy="5472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/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This is our God,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He calls us now,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follow Him.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bring our Lives,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As daily offering.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Of worship to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EE2A65E-617E-7E67-224D-69D9E6A58B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80939"/>
            <a:ext cx="9144000" cy="3096121"/>
          </a:xfrm>
        </p:spPr>
        <p:txBody>
          <a:bodyPr/>
          <a:lstStyle/>
          <a:p>
            <a:pPr eaLnBrk="1" hangingPunct="1"/>
            <a:r>
              <a:rPr lang="en-AU" altLang="en-US" sz="4000" dirty="0"/>
              <a:t>There in the garden of tears,</a:t>
            </a:r>
          </a:p>
          <a:p>
            <a:pPr eaLnBrk="1" hangingPunct="1"/>
            <a:r>
              <a:rPr lang="en-AU" altLang="en-US" sz="4000" dirty="0"/>
              <a:t>My heavy load he chose to bear,</a:t>
            </a:r>
          </a:p>
          <a:p>
            <a:pPr eaLnBrk="1" hangingPunct="1"/>
            <a:r>
              <a:rPr lang="en-AU" altLang="en-US" sz="4000" dirty="0"/>
              <a:t>His heart with sorrow was torn,</a:t>
            </a:r>
          </a:p>
          <a:p>
            <a:pPr eaLnBrk="1" hangingPunct="1"/>
            <a:r>
              <a:rPr lang="en-AU" altLang="en-US" sz="4000" dirty="0"/>
              <a:t>‘Yet not my will but Yours,’ he said.</a:t>
            </a:r>
          </a:p>
          <a:p>
            <a:pPr eaLnBrk="1" hangingPunct="1"/>
            <a:endParaRPr lang="en-AU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79281E-6D54-7634-EDEC-87A0FF75F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765175"/>
            <a:ext cx="10944225" cy="5472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/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This is our God,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He calls us now,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follow Him.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bring our Lives,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As daily offering.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Of worship to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E472D85B-27B2-ACBC-9323-8622DDB87A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808"/>
            <a:ext cx="9144000" cy="3024435"/>
          </a:xfrm>
        </p:spPr>
        <p:txBody>
          <a:bodyPr/>
          <a:lstStyle/>
          <a:p>
            <a:pPr eaLnBrk="1" hangingPunct="1"/>
            <a:r>
              <a:rPr lang="en-AU" altLang="en-US" sz="4000"/>
              <a:t>Come see his hands and his feet,</a:t>
            </a:r>
          </a:p>
          <a:p>
            <a:pPr eaLnBrk="1" hangingPunct="1"/>
            <a:r>
              <a:rPr lang="en-AU" altLang="en-US" sz="4000"/>
              <a:t>The scars that speak of sacrifice,</a:t>
            </a:r>
          </a:p>
          <a:p>
            <a:pPr eaLnBrk="1" hangingPunct="1"/>
            <a:r>
              <a:rPr lang="en-AU" altLang="en-US" sz="4000"/>
              <a:t>Hands that flung stars into space</a:t>
            </a:r>
          </a:p>
          <a:p>
            <a:pPr eaLnBrk="1" hangingPunct="1"/>
            <a:r>
              <a:rPr lang="en-AU" altLang="en-US" sz="4000"/>
              <a:t>To cruel nails surrendered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BE6131B-0BB5-1E07-E502-A1FB76895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765175"/>
            <a:ext cx="10944225" cy="5472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/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This is our God,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He calls us now,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follow Him.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bring our Lives,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As daily offering.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Of worship to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3">
            <a:extLst>
              <a:ext uri="{FF2B5EF4-FFF2-40B4-BE49-F238E27FC236}">
                <a16:creationId xmlns:a16="http://schemas.microsoft.com/office/drawing/2014/main" id="{1F7C00DF-7CE9-B48A-B9EB-BD2C15D6B81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/>
          <a:lstStyle/>
          <a:p>
            <a:pPr eaLnBrk="1" hangingPunct="1"/>
            <a:r>
              <a:rPr lang="en-AU" altLang="en-US" sz="4000" dirty="0"/>
              <a:t>So let us learn now to serve,</a:t>
            </a:r>
          </a:p>
          <a:p>
            <a:pPr eaLnBrk="1" hangingPunct="1"/>
            <a:r>
              <a:rPr lang="en-AU" altLang="en-US" sz="4000" dirty="0"/>
              <a:t>And in our lives enthrone him.</a:t>
            </a:r>
          </a:p>
          <a:p>
            <a:pPr eaLnBrk="1" hangingPunct="1"/>
            <a:r>
              <a:rPr lang="en-AU" altLang="en-US" sz="4000" dirty="0"/>
              <a:t>Each other's needs to prefer,</a:t>
            </a:r>
          </a:p>
          <a:p>
            <a:pPr eaLnBrk="1" hangingPunct="1"/>
            <a:r>
              <a:rPr lang="en-AU" altLang="en-US" sz="4000" dirty="0"/>
              <a:t>For it is Christ we're serving.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8E1315-B290-0A70-1CFE-41B04C168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765175"/>
            <a:ext cx="10944225" cy="5472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/>
              <a:t>Chorus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This is our God,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He calls us now,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follow Him.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To bring our Lives,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As daily offering.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Of worship to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/>
              <a:t>The servant King.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213B10F-AD13-9C2E-4FCE-E450A18FA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78897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Graham Kendrick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1983 Thankyou Music (Admin. by SHOUT! Music Publishing Australia)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301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Heaven You Came</dc:title>
  <dc:creator>E. Langley Smith</dc:creator>
  <cp:lastModifiedBy>Narelle Wheaton</cp:lastModifiedBy>
  <cp:revision>7</cp:revision>
  <dcterms:created xsi:type="dcterms:W3CDTF">2000-07-15T07:13:28Z</dcterms:created>
  <dcterms:modified xsi:type="dcterms:W3CDTF">2023-06-08T05:08:27Z</dcterms:modified>
</cp:coreProperties>
</file>